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926638"/>
  <p:defaultTextStyle>
    <a:defPPr>
      <a:defRPr lang="ro-R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63D44"/>
    <a:srgbClr val="0054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360" y="144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D49096B-9608-0752-92D8-B744EAF3AA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9BE361CB-848C-8882-F81A-83EDD64FC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o-RO"/>
              <a:t>Faceți clic pentru a edita stilul de subtitlu coordonator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A456FD99-5BAA-F7A0-7F6A-1F07237FD9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E7EED0D7-1137-4BE6-3F26-2BFE3186D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4B0A519-4784-0394-07EA-2E49D5711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798721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E63C09C8-0BC0-5E21-FFD0-3A17E649A2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CCEA7AE4-80BD-2C31-366D-2273CB7024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0A9F024-CB0A-8C1C-881B-2821685D6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0508224-F445-3C3F-68A4-871A953260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A093D1E7-C2ED-ADF7-AD4F-3AD6330EDD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7758454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vertical 1">
            <a:extLst>
              <a:ext uri="{FF2B5EF4-FFF2-40B4-BE49-F238E27FC236}">
                <a16:creationId xmlns:a16="http://schemas.microsoft.com/office/drawing/2014/main" id="{90343065-0C50-0FE0-E48C-88D3CD31D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vertical 2">
            <a:extLst>
              <a:ext uri="{FF2B5EF4-FFF2-40B4-BE49-F238E27FC236}">
                <a16:creationId xmlns:a16="http://schemas.microsoft.com/office/drawing/2014/main" id="{E4F1B803-4288-D0D5-B42A-37281C99ED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23A75F58-4862-46ED-B73A-663A551D2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DCD077C8-5AD6-F605-9BDD-6BDA184F6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225EDCED-F80A-3D02-AE76-61B1184A1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664960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3BFA728-D2ED-38C0-6540-74D6BAE714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4FAC3763-238C-64DC-9980-BB8A51D4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30CDD1E4-7499-C52B-6EC4-13C0CAF42E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C2CC5F56-C023-3898-48E7-D671D2FC42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0F34DCD-4AD2-9F45-2DE2-C8DFECC71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7171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21ACA2DE-7BCA-47C8-EF7E-34D3FE8D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4D1E6CBD-7EFB-1D3C-1266-F45E6A7044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882C9654-9A3A-3B14-56FC-A81DE8E9B2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AE374A38-BC51-C4B2-E23E-41C131969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6EE26981-C6EA-8D88-8151-3A99FF66D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254861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4834926A-8E1F-DAFC-2AF4-16E896C99F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06570C91-9D3A-D2EB-2CF0-0AE2B7ACEC1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0A53DE38-CDBC-4F86-77EF-E3024DFA5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82E50A73-7B4A-3846-A1A5-8B88D89B4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1E192729-4EC4-412B-9F7C-F0AEF85EC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6C07F6F9-C1E4-8DB6-79AF-721350598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916242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F88EE4C-E7B3-014E-1E34-70834016C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A808FA16-4FBF-1711-9F77-9BFDE6A873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4" name="Substituent conținut 3">
            <a:extLst>
              <a:ext uri="{FF2B5EF4-FFF2-40B4-BE49-F238E27FC236}">
                <a16:creationId xmlns:a16="http://schemas.microsoft.com/office/drawing/2014/main" id="{E0259F16-8FC9-7740-5AB5-3C60A05A8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5" name="Substituent text 4">
            <a:extLst>
              <a:ext uri="{FF2B5EF4-FFF2-40B4-BE49-F238E27FC236}">
                <a16:creationId xmlns:a16="http://schemas.microsoft.com/office/drawing/2014/main" id="{ED5E3198-8154-BC28-1653-43B5DD5D32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6" name="Substituent conținut 5">
            <a:extLst>
              <a:ext uri="{FF2B5EF4-FFF2-40B4-BE49-F238E27FC236}">
                <a16:creationId xmlns:a16="http://schemas.microsoft.com/office/drawing/2014/main" id="{DB99EF71-6EE6-92E6-5635-62185B92C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7" name="Substituent dată 6">
            <a:extLst>
              <a:ext uri="{FF2B5EF4-FFF2-40B4-BE49-F238E27FC236}">
                <a16:creationId xmlns:a16="http://schemas.microsoft.com/office/drawing/2014/main" id="{EA37311A-B00D-E617-4C73-04A1F17A4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8" name="Substituent subsol 7">
            <a:extLst>
              <a:ext uri="{FF2B5EF4-FFF2-40B4-BE49-F238E27FC236}">
                <a16:creationId xmlns:a16="http://schemas.microsoft.com/office/drawing/2014/main" id="{FDDEFFE9-ECD0-839B-AE29-B71C0E464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9" name="Substituent număr diapozitiv 8">
            <a:extLst>
              <a:ext uri="{FF2B5EF4-FFF2-40B4-BE49-F238E27FC236}">
                <a16:creationId xmlns:a16="http://schemas.microsoft.com/office/drawing/2014/main" id="{10054BBD-428B-A9D2-6ADF-3094F1DB26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771062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CB39898-802A-2264-5CA0-7619DD5BD2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D45C8F20-5D1F-20AC-8595-5004F2D3F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B0DFCCA2-F7F3-7762-63BE-521669B91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2F068BA0-20A2-0052-CAA0-6BE8E6B64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57695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>
            <a:extLst>
              <a:ext uri="{FF2B5EF4-FFF2-40B4-BE49-F238E27FC236}">
                <a16:creationId xmlns:a16="http://schemas.microsoft.com/office/drawing/2014/main" id="{23784933-0C1C-3185-7A0A-7EF94315A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3" name="Substituent subsol 2">
            <a:extLst>
              <a:ext uri="{FF2B5EF4-FFF2-40B4-BE49-F238E27FC236}">
                <a16:creationId xmlns:a16="http://schemas.microsoft.com/office/drawing/2014/main" id="{3D064877-7B2E-7827-819F-B5FBA8490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4" name="Substituent număr diapozitiv 3">
            <a:extLst>
              <a:ext uri="{FF2B5EF4-FFF2-40B4-BE49-F238E27FC236}">
                <a16:creationId xmlns:a16="http://schemas.microsoft.com/office/drawing/2014/main" id="{BC00B486-2A1F-8C49-5E6A-477C7159D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59006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787FE75-8D2A-686F-54BD-84C0C5F94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414389C-5EE1-AB46-4089-AC68B7A2C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2DEA8F1A-E636-2FC0-355A-9694059E903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FB30F2A4-53BB-761F-11AA-46837C97AD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C4E9B1A5-D75E-E2F3-D754-49956662E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D5ECD0E7-DF02-2158-4B10-866D13166B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406382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6CC3CE31-EB2A-EFB0-FC9B-CBEE5FB556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imagine 2">
            <a:extLst>
              <a:ext uri="{FF2B5EF4-FFF2-40B4-BE49-F238E27FC236}">
                <a16:creationId xmlns:a16="http://schemas.microsoft.com/office/drawing/2014/main" id="{31E09CDA-B5F4-E1BC-11C5-7E9100C7E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o-RO"/>
          </a:p>
        </p:txBody>
      </p:sp>
      <p:sp>
        <p:nvSpPr>
          <p:cNvPr id="4" name="Substituent text 3">
            <a:extLst>
              <a:ext uri="{FF2B5EF4-FFF2-40B4-BE49-F238E27FC236}">
                <a16:creationId xmlns:a16="http://schemas.microsoft.com/office/drawing/2014/main" id="{38F54127-C306-859B-3E02-5CB7E43C56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o-RO"/>
              <a:t>Faceţi clic pentru a edita Master stiluri text</a:t>
            </a:r>
          </a:p>
        </p:txBody>
      </p:sp>
      <p:sp>
        <p:nvSpPr>
          <p:cNvPr id="5" name="Substituent dată 4">
            <a:extLst>
              <a:ext uri="{FF2B5EF4-FFF2-40B4-BE49-F238E27FC236}">
                <a16:creationId xmlns:a16="http://schemas.microsoft.com/office/drawing/2014/main" id="{63A76B0B-F9D0-832E-EFDB-A6AEE6E45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6" name="Substituent subsol 5">
            <a:extLst>
              <a:ext uri="{FF2B5EF4-FFF2-40B4-BE49-F238E27FC236}">
                <a16:creationId xmlns:a16="http://schemas.microsoft.com/office/drawing/2014/main" id="{4171C4EE-3B52-CDD9-799A-E9D92FCF6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o-RO"/>
          </a:p>
        </p:txBody>
      </p:sp>
      <p:sp>
        <p:nvSpPr>
          <p:cNvPr id="7" name="Substituent număr diapozitiv 6">
            <a:extLst>
              <a:ext uri="{FF2B5EF4-FFF2-40B4-BE49-F238E27FC236}">
                <a16:creationId xmlns:a16="http://schemas.microsoft.com/office/drawing/2014/main" id="{92A5F1A6-E71F-CD6E-AF85-A3A2870CD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33836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>
            <a:extLst>
              <a:ext uri="{FF2B5EF4-FFF2-40B4-BE49-F238E27FC236}">
                <a16:creationId xmlns:a16="http://schemas.microsoft.com/office/drawing/2014/main" id="{8ABD5311-7211-F79D-7069-C40D1D1F9A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o-RO"/>
              <a:t>Faceți clic pentru a edita stilul de titlu coordonator</a:t>
            </a:r>
          </a:p>
        </p:txBody>
      </p:sp>
      <p:sp>
        <p:nvSpPr>
          <p:cNvPr id="3" name="Substituent text 2">
            <a:extLst>
              <a:ext uri="{FF2B5EF4-FFF2-40B4-BE49-F238E27FC236}">
                <a16:creationId xmlns:a16="http://schemas.microsoft.com/office/drawing/2014/main" id="{28A841F9-AA3F-226C-E102-64A004B576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o-RO"/>
              <a:t>Faceţi clic pentru a edita Master stiluri text</a:t>
            </a:r>
          </a:p>
          <a:p>
            <a:pPr lvl="1"/>
            <a:r>
              <a:rPr lang="ro-RO"/>
              <a:t>al doilea nivel</a:t>
            </a:r>
          </a:p>
          <a:p>
            <a:pPr lvl="2"/>
            <a:r>
              <a:rPr lang="ro-RO"/>
              <a:t>al treilea nivel</a:t>
            </a:r>
          </a:p>
          <a:p>
            <a:pPr lvl="3"/>
            <a:r>
              <a:rPr lang="ro-RO"/>
              <a:t>al patrulea nivel</a:t>
            </a:r>
          </a:p>
          <a:p>
            <a:pPr lvl="4"/>
            <a:r>
              <a:rPr lang="ro-RO"/>
              <a:t>al cincilea nivel</a:t>
            </a:r>
          </a:p>
        </p:txBody>
      </p:sp>
      <p:sp>
        <p:nvSpPr>
          <p:cNvPr id="4" name="Substituent dată 3">
            <a:extLst>
              <a:ext uri="{FF2B5EF4-FFF2-40B4-BE49-F238E27FC236}">
                <a16:creationId xmlns:a16="http://schemas.microsoft.com/office/drawing/2014/main" id="{4FDBE850-E1CA-2634-F31F-D941158FAD3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E15702-B964-4398-A908-BBF86559445D}" type="datetimeFigureOut">
              <a:rPr lang="ro-RO" smtClean="0"/>
              <a:t>03.06.2025</a:t>
            </a:fld>
            <a:endParaRPr lang="ro-RO"/>
          </a:p>
        </p:txBody>
      </p:sp>
      <p:sp>
        <p:nvSpPr>
          <p:cNvPr id="5" name="Substituent subsol 4">
            <a:extLst>
              <a:ext uri="{FF2B5EF4-FFF2-40B4-BE49-F238E27FC236}">
                <a16:creationId xmlns:a16="http://schemas.microsoft.com/office/drawing/2014/main" id="{F4E1AAFD-4836-7CB0-1405-AED4A2A8C8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o-RO"/>
          </a:p>
        </p:txBody>
      </p:sp>
      <p:sp>
        <p:nvSpPr>
          <p:cNvPr id="6" name="Substituent număr diapozitiv 5">
            <a:extLst>
              <a:ext uri="{FF2B5EF4-FFF2-40B4-BE49-F238E27FC236}">
                <a16:creationId xmlns:a16="http://schemas.microsoft.com/office/drawing/2014/main" id="{5791FF63-E67C-F455-8EAB-04422F0B9F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0BFCD-CD90-4268-9A36-883596540437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1833700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o-R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ine 13">
            <a:extLst>
              <a:ext uri="{FF2B5EF4-FFF2-40B4-BE49-F238E27FC236}">
                <a16:creationId xmlns:a16="http://schemas.microsoft.com/office/drawing/2014/main" id="{EAB659D2-C8A8-B4B4-07F1-F58B028782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79" y="-209725"/>
            <a:ext cx="12192000" cy="6858000"/>
          </a:xfrm>
          <a:prstGeom prst="rect">
            <a:avLst/>
          </a:prstGeom>
        </p:spPr>
      </p:pic>
      <p:sp>
        <p:nvSpPr>
          <p:cNvPr id="6" name="CasetăText 5">
            <a:extLst>
              <a:ext uri="{FF2B5EF4-FFF2-40B4-BE49-F238E27FC236}">
                <a16:creationId xmlns:a16="http://schemas.microsoft.com/office/drawing/2014/main" id="{7AA5CC63-05EA-4C79-6641-8FB3A3B26971}"/>
              </a:ext>
            </a:extLst>
          </p:cNvPr>
          <p:cNvSpPr txBox="1"/>
          <p:nvPr/>
        </p:nvSpPr>
        <p:spPr>
          <a:xfrm>
            <a:off x="492369" y="1480545"/>
            <a:ext cx="11207262" cy="2062103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fr-FR" sz="3200" dirty="0">
              <a:solidFill>
                <a:srgbClr val="B63D44"/>
              </a:solidFill>
              <a:latin typeface="Arial Black" panose="020B0A04020102020204" pitchFamily="34" charset="0"/>
            </a:endParaRPr>
          </a:p>
          <a:p>
            <a:pPr algn="ctr"/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Perspective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asupra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implicațiilor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practice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ale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noutăților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în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legislația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și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jurisprudența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UE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în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materia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dreptului</a:t>
            </a:r>
            <a:r>
              <a:rPr lang="it-IT" sz="3200" dirty="0">
                <a:solidFill>
                  <a:srgbClr val="B63D44"/>
                </a:solidFill>
                <a:latin typeface="Arial Black" panose="020B0A04020102020204" pitchFamily="34" charset="0"/>
              </a:rPr>
              <a:t> </a:t>
            </a:r>
            <a:r>
              <a:rPr lang="it-IT" sz="3200" dirty="0" err="1">
                <a:solidFill>
                  <a:srgbClr val="B63D44"/>
                </a:solidFill>
                <a:latin typeface="Arial Black" panose="020B0A04020102020204" pitchFamily="34" charset="0"/>
              </a:rPr>
              <a:t>concurenței</a:t>
            </a:r>
            <a:endParaRPr lang="ro-RO" sz="3200" dirty="0">
              <a:solidFill>
                <a:srgbClr val="B63D44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EAA3A49-E347-972F-678B-15E913E4304F}"/>
              </a:ext>
            </a:extLst>
          </p:cNvPr>
          <p:cNvSpPr txBox="1"/>
          <p:nvPr/>
        </p:nvSpPr>
        <p:spPr>
          <a:xfrm>
            <a:off x="1803633" y="3542648"/>
            <a:ext cx="8439325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1800" dirty="0">
              <a:solidFill>
                <a:srgbClr val="0070C0"/>
              </a:solidFill>
              <a:latin typeface="Arial Black" panose="020B0A04020102020204" pitchFamily="34" charset="0"/>
            </a:endParaRPr>
          </a:p>
          <a:p>
            <a:pPr algn="ctr"/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</a:rPr>
              <a:t>5 </a:t>
            </a:r>
            <a:r>
              <a:rPr lang="en-US" sz="2400" dirty="0" err="1">
                <a:solidFill>
                  <a:srgbClr val="0070C0"/>
                </a:solidFill>
                <a:latin typeface="Arial Black" panose="020B0A04020102020204" pitchFamily="34" charset="0"/>
              </a:rPr>
              <a:t>iunie</a:t>
            </a:r>
            <a:r>
              <a:rPr lang="en-US" sz="2400" dirty="0">
                <a:solidFill>
                  <a:srgbClr val="0070C0"/>
                </a:solidFill>
                <a:latin typeface="Arial Black" panose="020B0A04020102020204" pitchFamily="34" charset="0"/>
              </a:rPr>
              <a:t> 2025</a:t>
            </a:r>
            <a:r>
              <a:rPr lang="ro-RO" sz="2400" dirty="0">
                <a:solidFill>
                  <a:srgbClr val="0070C0"/>
                </a:solidFill>
                <a:latin typeface="Arial Black" panose="020B0A04020102020204" pitchFamily="34" charset="0"/>
              </a:rPr>
              <a:t>, București </a:t>
            </a:r>
            <a:endParaRPr lang="en-US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1920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 advTm="500"/>
    </mc:Choice>
    <mc:Fallback xmlns="">
      <p:transition advClick="0" advTm="500"/>
    </mc:Fallback>
  </mc:AlternateContent>
</p:sld>
</file>

<file path=ppt/theme/theme1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905</TotalTime>
  <Words>20</Words>
  <Application>Microsoft Office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Temă Office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>Razvan Mihaila</dc:creator>
  <cp:lastModifiedBy>ms 2</cp:lastModifiedBy>
  <cp:revision>29</cp:revision>
  <cp:lastPrinted>2024-05-08T07:57:30Z</cp:lastPrinted>
  <dcterms:created xsi:type="dcterms:W3CDTF">2024-01-13T09:16:48Z</dcterms:created>
  <dcterms:modified xsi:type="dcterms:W3CDTF">2025-06-03T11:40:58Z</dcterms:modified>
</cp:coreProperties>
</file>