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D44"/>
    <a:srgbClr val="00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D49096B-9608-0752-92D8-B744EAF3A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9BE361CB-848C-8882-F81A-83EDD64FC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456FD99-5BAA-F7A0-7F6A-1F07237F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EED0D7-1137-4BE6-3F26-2BFE318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4B0A519-4784-0394-07EA-2E49D57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872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C09C8-0BC0-5E21-FFD0-3A17E649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CEA7AE4-80BD-2C31-366D-2273CB702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0A9F024-CB0A-8C1C-881B-2821685D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508224-F445-3C3F-68A4-871A953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93D1E7-C2ED-ADF7-AD4F-3AD6330E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58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90343065-0C50-0FE0-E48C-88D3CD31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1B803-4288-D0D5-B42A-37281C99E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3A75F58-4862-46ED-B73A-663A551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D077C8-5AD6-F605-9BDD-6BDA184F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5EDCED-F80A-3D02-AE76-61B1184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4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BFA728-D2ED-38C0-6540-74D6BAE7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FAC3763-238C-64DC-9980-BB8A51D4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0CDD1E4-7499-C52B-6EC4-13C0CAF4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2CC5F56-C023-3898-48E7-D671D2FC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F34DCD-4AD2-9F45-2DE2-C8DFECC7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17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1ACA2DE-7BCA-47C8-EF7E-34D3FE8D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D1E6CBD-7EFB-1D3C-1266-F45E6A704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2C9654-9A3A-3B14-56FC-A81DE8E9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E374A38-BC51-C4B2-E23E-41C13196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EE26981-C6EA-8D88-8151-3A99FF66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48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34926A-8E1F-DAFC-2AF4-16E896C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6570C91-9D3A-D2EB-2CF0-0AE2B7ACE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A53DE38-CDBC-4F86-77EF-E3024DFA5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2E50A73-7B4A-3846-A1A5-8B88D89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E192729-4EC4-412B-9F7C-F0AEF85E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07F6F9-C1E4-8DB6-79AF-72135059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2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88EE4C-E7B3-014E-1E34-70834016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08FA16-4FBF-1711-9F77-9BFDE6A8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0259F16-8FC9-7740-5AB5-3C60A05A8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D5E3198-8154-BC28-1653-43B5DD5D3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B99EF71-6EE6-92E6-5635-62185B92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A37311A-B00D-E617-4C73-04A1F17A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DDEFFE9-ECD0-839B-AE29-B71C0E4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10054BBD-428B-A9D2-6ADF-3094F1DB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71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B39898-802A-2264-5CA0-7619DD5B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D45C8F20-5D1F-20AC-8595-5004F2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DFCCA2-F7F3-7762-63BE-521669B9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068BA0-20A2-0052-CAA0-6BE8E6B6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769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23784933-0C1C-3185-7A0A-7EF94315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3D064877-7B2E-7827-819F-B5FBA849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C00B486-2A1F-8C49-5E6A-477C7159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0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87FE75-8D2A-686F-54BD-84C0C5F9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14389C-5EE1-AB46-4089-AC68B7A2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DEA8F1A-E636-2FC0-355A-9694059E9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B30F2A4-53BB-761F-11AA-46837C9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4E9B1A5-D75E-E2F3-D754-49956662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5ECD0E7-DF02-2158-4B10-866D1316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82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C3CE31-EB2A-EFB0-FC9B-CBEE5FB5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31E09CDA-B5F4-E1BC-11C5-7E9100C7E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8F54127-C306-859B-3E02-5CB7E43C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3A76B0B-F9D0-832E-EFDB-A6AEE6E4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171C4EE-3B52-CDD9-799A-E9D92FCF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2A5F1A6-E71F-CD6E-AF85-A3A2870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3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ABD5311-7211-F79D-7069-C40D1D1F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8A841F9-AA3F-226C-E102-64A004B5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FDBE850-E1CA-2634-F31F-D941158F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5702-B964-4398-A908-BBF86559445D}" type="datetimeFigureOut">
              <a:rPr lang="ro-RO" smtClean="0"/>
              <a:t>10.09.2025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4E1AAFD-4836-7CB0-1405-AED4A2A8C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791FF63-E67C-F455-8EAB-04422F0B9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3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ine 13">
            <a:extLst>
              <a:ext uri="{FF2B5EF4-FFF2-40B4-BE49-F238E27FC236}">
                <a16:creationId xmlns:a16="http://schemas.microsoft.com/office/drawing/2014/main" id="{EAB659D2-C8A8-B4B4-07F1-F58B0287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7AA5CC63-05EA-4C79-6641-8FB3A3B26971}"/>
              </a:ext>
            </a:extLst>
          </p:cNvPr>
          <p:cNvSpPr txBox="1"/>
          <p:nvPr/>
        </p:nvSpPr>
        <p:spPr>
          <a:xfrm>
            <a:off x="492369" y="2059385"/>
            <a:ext cx="1120726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Justiția pentru minori – Aspecte de drept penal</a:t>
            </a:r>
          </a:p>
        </p:txBody>
      </p:sp>
      <p:sp>
        <p:nvSpPr>
          <p:cNvPr id="2" name="CasetăText 5">
            <a:extLst>
              <a:ext uri="{FF2B5EF4-FFF2-40B4-BE49-F238E27FC236}">
                <a16:creationId xmlns:a16="http://schemas.microsoft.com/office/drawing/2014/main" id="{BD11EE28-D89D-B895-2572-232552A4A106}"/>
              </a:ext>
            </a:extLst>
          </p:cNvPr>
          <p:cNvSpPr txBox="1"/>
          <p:nvPr/>
        </p:nvSpPr>
        <p:spPr>
          <a:xfrm>
            <a:off x="609599" y="2838478"/>
            <a:ext cx="11207262" cy="16927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</a:rPr>
              <a:t>15-16</a:t>
            </a:r>
            <a:r>
              <a:rPr lang="ro-RO" sz="2400" dirty="0">
                <a:solidFill>
                  <a:srgbClr val="0070C0"/>
                </a:solidFill>
                <a:latin typeface="Arial Black" panose="020B0A04020102020204" pitchFamily="34" charset="0"/>
              </a:rPr>
              <a:t> septembrie 202</a:t>
            </a:r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</a:rPr>
              <a:t>5</a:t>
            </a:r>
            <a:endParaRPr lang="ro-RO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400" dirty="0">
                <a:solidFill>
                  <a:srgbClr val="0070C0"/>
                </a:solidFill>
                <a:latin typeface="Arial Black" panose="020B0A04020102020204" pitchFamily="34" charset="0"/>
              </a:rPr>
              <a:t>București</a:t>
            </a:r>
          </a:p>
          <a:p>
            <a:pPr algn="ctr"/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  <a:p>
            <a:pPr algn="ctr"/>
            <a:r>
              <a:rPr lang="ro-RO" sz="2800" dirty="0">
                <a:solidFill>
                  <a:srgbClr val="B63D44"/>
                </a:solidFill>
                <a:latin typeface="Arial Black" panose="020B0A04020102020204" pitchFamily="34" charset="0"/>
              </a:rPr>
              <a:t>Hotel</a:t>
            </a:r>
            <a:r>
              <a:rPr lang="en-GB" sz="2800" dirty="0">
                <a:solidFill>
                  <a:srgbClr val="B63D44"/>
                </a:solidFill>
                <a:latin typeface="Arial Black" panose="020B0A04020102020204" pitchFamily="34" charset="0"/>
              </a:rPr>
              <a:t> Ibis Styles</a:t>
            </a:r>
            <a:endParaRPr lang="ro-RO" sz="2800" dirty="0">
              <a:solidFill>
                <a:srgbClr val="B63D4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9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"/>
    </mc:Choice>
    <mc:Fallback xmlns="">
      <p:transition advClick="0" advTm="500"/>
    </mc:Fallback>
  </mc:AlternateContent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Temă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Razvan Mihaila</dc:creator>
  <cp:lastModifiedBy>ms 1</cp:lastModifiedBy>
  <cp:revision>17</cp:revision>
  <dcterms:created xsi:type="dcterms:W3CDTF">2024-01-13T09:16:48Z</dcterms:created>
  <dcterms:modified xsi:type="dcterms:W3CDTF">2025-09-10T06:05:45Z</dcterms:modified>
</cp:coreProperties>
</file>